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aee4940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aee4940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9aee49401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9aee49401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aee49401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aee49401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9afb717eb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9afb717eb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9afb717eb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9afb717eb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afb717eb7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afb717eb7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afb717eb7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afb717eb7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Personas and user stories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Hannu Markkanen, Amir Dirin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are the users, why and how they would use your application? 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570700"/>
            <a:ext cx="8520600" cy="29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Persona - fictive or research based description of a typical user. 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User story - what the user would like to accomplish, why and how does one know the application did what the user wanted to do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Personas and user stories as tools for requirement capture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822500" y="15493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Idea -&gt; identify user groups -&gt; personas -&gt; user stories -&gt; product backlog</a:t>
            </a: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109725" y="2210650"/>
            <a:ext cx="1739124" cy="1801224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 idea</a:t>
            </a: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2224500" y="2125325"/>
            <a:ext cx="1678200" cy="2559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2821775" y="23386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2679575" y="2643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3136775" y="2486400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2992500" y="2643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512400" y="2971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3136775" y="2873100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2831975" y="4015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3289175" y="3858000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3144900" y="4015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2664800" y="4343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3289175" y="4244700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3136775" y="3253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3593975" y="3096000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449700" y="3253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2969600" y="3581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3593975" y="3482700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4202525" y="2007425"/>
            <a:ext cx="853200" cy="833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4202525" y="4011825"/>
            <a:ext cx="853200" cy="8331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4202525" y="2998025"/>
            <a:ext cx="853200" cy="8331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cxnSp>
        <p:nvCxnSpPr>
          <p:cNvPr id="89" name="Google Shape;89;p15"/>
          <p:cNvCxnSpPr>
            <a:stCxn id="69" idx="7"/>
            <a:endCxn id="86" idx="1"/>
          </p:cNvCxnSpPr>
          <p:nvPr/>
        </p:nvCxnSpPr>
        <p:spPr>
          <a:xfrm rot="10800000" flipH="1">
            <a:off x="3656933" y="2423970"/>
            <a:ext cx="545700" cy="7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0" name="Google Shape;90;p15"/>
          <p:cNvCxnSpPr>
            <a:stCxn id="69" idx="6"/>
            <a:endCxn id="88" idx="1"/>
          </p:cNvCxnSpPr>
          <p:nvPr/>
        </p:nvCxnSpPr>
        <p:spPr>
          <a:xfrm>
            <a:off x="3902700" y="3405125"/>
            <a:ext cx="2997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" name="Google Shape;91;p15"/>
          <p:cNvCxnSpPr>
            <a:stCxn id="69" idx="5"/>
            <a:endCxn id="87" idx="1"/>
          </p:cNvCxnSpPr>
          <p:nvPr/>
        </p:nvCxnSpPr>
        <p:spPr>
          <a:xfrm>
            <a:off x="3656933" y="4310080"/>
            <a:ext cx="545700" cy="11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2" name="Google Shape;92;p15"/>
          <p:cNvSpPr/>
          <p:nvPr/>
        </p:nvSpPr>
        <p:spPr>
          <a:xfrm>
            <a:off x="5355550" y="20074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5507950" y="21598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5660350" y="2312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5355550" y="3074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5507950" y="3226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5660350" y="33790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5355550" y="40648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5507950" y="4217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5660350" y="4369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" name="Google Shape;101;p15"/>
          <p:cNvCxnSpPr>
            <a:stCxn id="86" idx="3"/>
          </p:cNvCxnSpPr>
          <p:nvPr/>
        </p:nvCxnSpPr>
        <p:spPr>
          <a:xfrm>
            <a:off x="5055725" y="2423975"/>
            <a:ext cx="220200" cy="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2" name="Google Shape;102;p15"/>
          <p:cNvSpPr/>
          <p:nvPr/>
        </p:nvSpPr>
        <p:spPr>
          <a:xfrm>
            <a:off x="5812750" y="2464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5812750" y="45220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5965150" y="46744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6668475" y="2806442"/>
            <a:ext cx="1009675" cy="1124775"/>
          </a:xfrm>
          <a:prstGeom prst="flowChartMagneticDisk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backlog</a:t>
            </a:r>
            <a:endParaRPr/>
          </a:p>
        </p:txBody>
      </p:sp>
      <p:cxnSp>
        <p:nvCxnSpPr>
          <p:cNvPr id="106" name="Google Shape;106;p15"/>
          <p:cNvCxnSpPr>
            <a:stCxn id="102" idx="3"/>
          </p:cNvCxnSpPr>
          <p:nvPr/>
        </p:nvCxnSpPr>
        <p:spPr>
          <a:xfrm>
            <a:off x="6358450" y="2606825"/>
            <a:ext cx="382500" cy="25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7" name="Google Shape;107;p15"/>
          <p:cNvCxnSpPr>
            <a:stCxn id="97" idx="3"/>
            <a:endCxn id="105" idx="2"/>
          </p:cNvCxnSpPr>
          <p:nvPr/>
        </p:nvCxnSpPr>
        <p:spPr>
          <a:xfrm rot="10800000" flipH="1">
            <a:off x="6206050" y="3368825"/>
            <a:ext cx="462300" cy="15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" name="Google Shape;108;p15"/>
          <p:cNvCxnSpPr>
            <a:stCxn id="100" idx="0"/>
          </p:cNvCxnSpPr>
          <p:nvPr/>
        </p:nvCxnSpPr>
        <p:spPr>
          <a:xfrm rot="10800000" flipH="1">
            <a:off x="5933200" y="3860225"/>
            <a:ext cx="722400" cy="50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Sample personas</a:t>
            </a:r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825" y="0"/>
            <a:ext cx="3882176" cy="246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150" y="1225575"/>
            <a:ext cx="4118652" cy="285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5774" y="1883575"/>
            <a:ext cx="4223526" cy="300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213425" y="445025"/>
            <a:ext cx="861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story captures a requirement: Who, What, Why</a:t>
            </a: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311700" y="1134725"/>
            <a:ext cx="8520600" cy="3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concise description of a piece of functionality that will be valuable to a user or owner of the software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As a [type of the user] I want [to do something] so that [I can achieve a goal]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Should be written in language that the user understands.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stories can be used as a basis for app development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311700" y="1597425"/>
            <a:ext cx="8520600" cy="29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Who</a:t>
            </a:r>
            <a:r>
              <a:rPr lang="en-GB"/>
              <a:t> - description of the user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/>
              <a:t>What</a:t>
            </a:r>
            <a:r>
              <a:rPr lang="en-GB"/>
              <a:t> - describes the functionality user wants =&gt; design &amp; implementation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/>
              <a:t>Why</a:t>
            </a:r>
            <a:r>
              <a:rPr lang="en-GB"/>
              <a:t> - what the user wants to achieve =&gt; test acceptance criteria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/>
              <a:t>Conditions</a:t>
            </a:r>
            <a:r>
              <a:rPr lang="en-GB"/>
              <a:t> - description of state before the use story actions =&gt; pre-conditions for a test case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b="1"/>
              <a:t>Acceptance criteria</a:t>
            </a:r>
            <a:r>
              <a:rPr lang="en-GB"/>
              <a:t> - define when the implementation is done =&gt; test acceptance criteria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Sample user stories</a:t>
            </a:r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700" y="1394225"/>
            <a:ext cx="4058875" cy="2886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1725" y="1155437"/>
            <a:ext cx="5754000" cy="186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1725" y="3228000"/>
            <a:ext cx="5530726" cy="148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Personas and user stories as tools for requirement capture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311700" y="14860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Idea -&gt; identify user groups -&gt; personas -&gt; user stories -&gt; product backlog</a:t>
            </a: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109725" y="2210650"/>
            <a:ext cx="1739124" cy="1801224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 idea</a:t>
            </a: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2224500" y="2125325"/>
            <a:ext cx="1678200" cy="2559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2821775" y="23386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2679575" y="2643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3136775" y="2486400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>
            <a:off x="2992500" y="2643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2512400" y="2971425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3136775" y="2873100"/>
            <a:ext cx="142200" cy="1707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2831975" y="4015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3289175" y="3858000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3144900" y="4015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2664800" y="4343025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3289175" y="4244700"/>
            <a:ext cx="142200" cy="170700"/>
          </a:xfrm>
          <a:prstGeom prst="ellipse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/>
          <p:nvPr/>
        </p:nvSpPr>
        <p:spPr>
          <a:xfrm>
            <a:off x="3136775" y="3253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0"/>
          <p:cNvSpPr/>
          <p:nvPr/>
        </p:nvSpPr>
        <p:spPr>
          <a:xfrm>
            <a:off x="3593975" y="3096000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0"/>
          <p:cNvSpPr/>
          <p:nvPr/>
        </p:nvSpPr>
        <p:spPr>
          <a:xfrm>
            <a:off x="3449700" y="3253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2969600" y="3581025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3593975" y="3482700"/>
            <a:ext cx="142200" cy="1707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/>
          <p:nvPr/>
        </p:nvSpPr>
        <p:spPr>
          <a:xfrm>
            <a:off x="4202525" y="2007425"/>
            <a:ext cx="853200" cy="833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sp>
        <p:nvSpPr>
          <p:cNvPr id="163" name="Google Shape;163;p20"/>
          <p:cNvSpPr/>
          <p:nvPr/>
        </p:nvSpPr>
        <p:spPr>
          <a:xfrm>
            <a:off x="4202525" y="4011825"/>
            <a:ext cx="853200" cy="8331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sp>
        <p:nvSpPr>
          <p:cNvPr id="164" name="Google Shape;164;p20"/>
          <p:cNvSpPr/>
          <p:nvPr/>
        </p:nvSpPr>
        <p:spPr>
          <a:xfrm>
            <a:off x="4202525" y="2998025"/>
            <a:ext cx="853200" cy="8331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  <p:cxnSp>
        <p:nvCxnSpPr>
          <p:cNvPr id="165" name="Google Shape;165;p20"/>
          <p:cNvCxnSpPr>
            <a:stCxn id="145" idx="7"/>
            <a:endCxn id="162" idx="1"/>
          </p:cNvCxnSpPr>
          <p:nvPr/>
        </p:nvCxnSpPr>
        <p:spPr>
          <a:xfrm rot="10800000" flipH="1">
            <a:off x="3656933" y="2423970"/>
            <a:ext cx="545700" cy="7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6" name="Google Shape;166;p20"/>
          <p:cNvCxnSpPr>
            <a:stCxn id="145" idx="6"/>
            <a:endCxn id="164" idx="1"/>
          </p:cNvCxnSpPr>
          <p:nvPr/>
        </p:nvCxnSpPr>
        <p:spPr>
          <a:xfrm>
            <a:off x="3902700" y="3405125"/>
            <a:ext cx="2997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7" name="Google Shape;167;p20"/>
          <p:cNvCxnSpPr>
            <a:stCxn id="145" idx="5"/>
            <a:endCxn id="163" idx="1"/>
          </p:cNvCxnSpPr>
          <p:nvPr/>
        </p:nvCxnSpPr>
        <p:spPr>
          <a:xfrm>
            <a:off x="3656933" y="4310080"/>
            <a:ext cx="545700" cy="11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8" name="Google Shape;168;p20"/>
          <p:cNvSpPr/>
          <p:nvPr/>
        </p:nvSpPr>
        <p:spPr>
          <a:xfrm>
            <a:off x="5355550" y="20074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5507950" y="21598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0"/>
          <p:cNvSpPr/>
          <p:nvPr/>
        </p:nvSpPr>
        <p:spPr>
          <a:xfrm>
            <a:off x="5660350" y="2312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5355550" y="3074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5507950" y="3226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5660350" y="33790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5355550" y="40648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5507950" y="42172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/>
          <p:nvPr/>
        </p:nvSpPr>
        <p:spPr>
          <a:xfrm>
            <a:off x="5660350" y="4369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7" name="Google Shape;177;p20"/>
          <p:cNvCxnSpPr>
            <a:stCxn id="162" idx="3"/>
          </p:cNvCxnSpPr>
          <p:nvPr/>
        </p:nvCxnSpPr>
        <p:spPr>
          <a:xfrm>
            <a:off x="5055725" y="2423975"/>
            <a:ext cx="220200" cy="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8" name="Google Shape;178;p20"/>
          <p:cNvSpPr/>
          <p:nvPr/>
        </p:nvSpPr>
        <p:spPr>
          <a:xfrm>
            <a:off x="5812750" y="24646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0"/>
          <p:cNvSpPr/>
          <p:nvPr/>
        </p:nvSpPr>
        <p:spPr>
          <a:xfrm>
            <a:off x="5812750" y="45220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0"/>
          <p:cNvSpPr/>
          <p:nvPr/>
        </p:nvSpPr>
        <p:spPr>
          <a:xfrm>
            <a:off x="5965150" y="4674425"/>
            <a:ext cx="545700" cy="284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0"/>
          <p:cNvSpPr/>
          <p:nvPr/>
        </p:nvSpPr>
        <p:spPr>
          <a:xfrm>
            <a:off x="6668475" y="2806442"/>
            <a:ext cx="1009675" cy="1124775"/>
          </a:xfrm>
          <a:prstGeom prst="flowChartMagneticDisk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backlog</a:t>
            </a:r>
            <a:endParaRPr/>
          </a:p>
        </p:txBody>
      </p:sp>
      <p:cxnSp>
        <p:nvCxnSpPr>
          <p:cNvPr id="182" name="Google Shape;182;p20"/>
          <p:cNvCxnSpPr>
            <a:stCxn id="178" idx="3"/>
          </p:cNvCxnSpPr>
          <p:nvPr/>
        </p:nvCxnSpPr>
        <p:spPr>
          <a:xfrm>
            <a:off x="6358450" y="2606825"/>
            <a:ext cx="382500" cy="25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3" name="Google Shape;183;p20"/>
          <p:cNvCxnSpPr>
            <a:stCxn id="173" idx="3"/>
            <a:endCxn id="181" idx="2"/>
          </p:cNvCxnSpPr>
          <p:nvPr/>
        </p:nvCxnSpPr>
        <p:spPr>
          <a:xfrm rot="10800000" flipH="1">
            <a:off x="6206050" y="3368825"/>
            <a:ext cx="462300" cy="15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4" name="Google Shape;184;p20"/>
          <p:cNvCxnSpPr>
            <a:stCxn id="176" idx="0"/>
          </p:cNvCxnSpPr>
          <p:nvPr/>
        </p:nvCxnSpPr>
        <p:spPr>
          <a:xfrm rot="10800000" flipH="1">
            <a:off x="5933200" y="3860225"/>
            <a:ext cx="722400" cy="50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</Words>
  <Application>Microsoft Office PowerPoint</Application>
  <PresentationFormat>On-screen Show (16:9)</PresentationFormat>
  <Paragraphs>34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Personas and user stories</vt:lpstr>
      <vt:lpstr>Who are the users, why and how they would use your application? </vt:lpstr>
      <vt:lpstr>Personas and user stories as tools for requirement capture</vt:lpstr>
      <vt:lpstr>Sample personas</vt:lpstr>
      <vt:lpstr>User story captures a requirement: Who, What, Why</vt:lpstr>
      <vt:lpstr>User stories can be used as a basis for app development</vt:lpstr>
      <vt:lpstr>Sample user stories</vt:lpstr>
      <vt:lpstr>Personas and user stories as tools for requirement capture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Personas and user stories</dc:title>
  <dc:creator>Amir Dirin</dc:creator>
  <cp:lastModifiedBy>Amir Dirin</cp:lastModifiedBy>
  <cp:revision>1</cp:revision>
  <dcterms:modified xsi:type="dcterms:W3CDTF">2023-01-10T08:44:40Z</dcterms:modified>
</cp:coreProperties>
</file>